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10080625" cy="7559675" type="screen4x3"/>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16" y="-90"/>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p:cNvSpPr txBox="1">
            <a:spLocks noGrp="1"/>
          </p:cNvSpPr>
          <p:nvPr>
            <p:ph type="hdr" sz="quarter"/>
          </p:nvPr>
        </p:nvSpPr>
        <p:spPr>
          <a:xfrm>
            <a:off x="0" y="0"/>
            <a:ext cx="3280680" cy="534240"/>
          </a:xfrm>
          <a:prstGeom prst="rect">
            <a:avLst/>
          </a:prstGeom>
          <a:noFill/>
          <a:ln>
            <a:noFill/>
          </a:ln>
        </p:spPr>
        <p:txBody>
          <a:bodyPr vert="horz" wrap="none" lIns="90000" tIns="45000" rIns="90000" bIns="45000" compatLnSpc="0"/>
          <a:lstStyle/>
          <a:p>
            <a:pPr marL="0" marR="0" lvl="0" indent="0" rtl="0" hangingPunct="0">
              <a:lnSpc>
                <a:spcPct val="100000"/>
              </a:lnSpc>
              <a:spcBef>
                <a:spcPts val="0"/>
              </a:spcBef>
              <a:spcAft>
                <a:spcPts val="0"/>
              </a:spcAft>
              <a:buNone/>
              <a:tabLst/>
              <a:defRPr sz="1400"/>
            </a:pPr>
            <a:endParaRPr lang="pl-PL" sz="1400" b="0" i="0" u="none" strike="noStrike" kern="1200">
              <a:ln>
                <a:noFill/>
              </a:ln>
              <a:latin typeface="Arial" pitchFamily="18"/>
              <a:ea typeface="Microsoft YaHei" pitchFamily="2"/>
              <a:cs typeface="Mangal" pitchFamily="2"/>
            </a:endParaRPr>
          </a:p>
        </p:txBody>
      </p:sp>
      <p:sp>
        <p:nvSpPr>
          <p:cNvPr id="3" name="Symbol zastępczy daty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compatLnSpc="0"/>
          <a:lstStyle/>
          <a:p>
            <a:pPr marL="0" marR="0" lvl="0" indent="0" algn="r" rtl="0" hangingPunct="0">
              <a:lnSpc>
                <a:spcPct val="100000"/>
              </a:lnSpc>
              <a:spcBef>
                <a:spcPts val="0"/>
              </a:spcBef>
              <a:spcAft>
                <a:spcPts val="0"/>
              </a:spcAft>
              <a:buNone/>
              <a:tabLst/>
              <a:defRPr sz="1400"/>
            </a:pPr>
            <a:endParaRPr lang="pl-PL" sz="1400" b="0" i="0" u="none" strike="noStrike" kern="1200">
              <a:ln>
                <a:noFill/>
              </a:ln>
              <a:latin typeface="Arial" pitchFamily="18"/>
              <a:ea typeface="Microsoft YaHei" pitchFamily="2"/>
              <a:cs typeface="Mangal" pitchFamily="2"/>
            </a:endParaRPr>
          </a:p>
        </p:txBody>
      </p:sp>
      <p:sp>
        <p:nvSpPr>
          <p:cNvPr id="4" name="Symbol zastępczy stopki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compatLnSpc="0"/>
          <a:lstStyle/>
          <a:p>
            <a:pPr marL="0" marR="0" lvl="0" indent="0" rtl="0" hangingPunct="0">
              <a:lnSpc>
                <a:spcPct val="100000"/>
              </a:lnSpc>
              <a:spcBef>
                <a:spcPts val="0"/>
              </a:spcBef>
              <a:spcAft>
                <a:spcPts val="0"/>
              </a:spcAft>
              <a:buNone/>
              <a:tabLst/>
              <a:defRPr sz="1400"/>
            </a:pPr>
            <a:endParaRPr lang="pl-PL" sz="1400" b="0" i="0" u="none" strike="noStrike" kern="1200">
              <a:ln>
                <a:noFill/>
              </a:ln>
              <a:latin typeface="Arial" pitchFamily="18"/>
              <a:ea typeface="Microsoft YaHei" pitchFamily="2"/>
              <a:cs typeface="Mangal" pitchFamily="2"/>
            </a:endParaRPr>
          </a:p>
        </p:txBody>
      </p:sp>
      <p:sp>
        <p:nvSpPr>
          <p:cNvPr id="5" name="Symbol zastępczy numeru slajdu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compatLnSpc="0"/>
          <a:lstStyle/>
          <a:p>
            <a:pPr marL="0" marR="0" lvl="0" indent="0" algn="r" rtl="0" hangingPunct="0">
              <a:lnSpc>
                <a:spcPct val="100000"/>
              </a:lnSpc>
              <a:spcBef>
                <a:spcPts val="0"/>
              </a:spcBef>
              <a:spcAft>
                <a:spcPts val="0"/>
              </a:spcAft>
              <a:buNone/>
              <a:tabLst/>
              <a:defRPr sz="1400"/>
            </a:pPr>
            <a:fld id="{5945165E-AC7D-45B4-9DC5-C61A9908E7CB}" type="slidenum">
              <a:t>‹#›</a:t>
            </a:fld>
            <a:endParaRPr lang="pl-PL"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2006626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ymbol zastępczy notatek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pl-PL"/>
          </a:p>
        </p:txBody>
      </p:sp>
      <p:sp>
        <p:nvSpPr>
          <p:cNvPr id="4" name="Symbol zastępczy nagłówka 3"/>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5" name="Symbol zastępczy daty 4"/>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6" name="Symbol zastępczy stopki 5"/>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7" name="Symbol zastępczy numeru slajdu 6"/>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tabLst/>
              <a:defRPr lang="pl-PL" sz="1400" kern="1200">
                <a:latin typeface="Times New Roman" pitchFamily="18"/>
                <a:ea typeface="Lucida Sans Unicode" pitchFamily="2"/>
                <a:cs typeface="Tahoma" pitchFamily="2"/>
              </a:defRPr>
            </a:lvl1pPr>
          </a:lstStyle>
          <a:p>
            <a:pPr lvl="0"/>
            <a:fld id="{7043CEA6-1447-408A-8F52-E5DE3D47AD2A}" type="slidenum">
              <a:t>‹#›</a:t>
            </a:fld>
            <a:endParaRPr lang="pl-PL"/>
          </a:p>
        </p:txBody>
      </p:sp>
    </p:spTree>
    <p:extLst>
      <p:ext uri="{BB962C8B-B14F-4D97-AF65-F5344CB8AC3E}">
        <p14:creationId xmlns:p14="http://schemas.microsoft.com/office/powerpoint/2010/main" val="1430537754"/>
      </p:ext>
    </p:extLst>
  </p:cSld>
  <p:clrMap bg1="lt1" tx1="dk1" bg2="lt2" tx2="dk2" accent1="accent1" accent2="accent2" accent3="accent3" accent4="accent4" accent5="accent5" accent6="accent6" hlink="hlink" folHlink="folHlink"/>
  <p:notesStyle>
    <a:lvl1pPr marL="216000" marR="0" indent="-216000" rtl="0" hangingPunct="0">
      <a:tabLst/>
      <a:defRPr lang="pl-PL"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282C5FD8-EC78-49C0-9EF9-CF3DD53F88CB}" type="slidenum">
              <a:t>‹#›</a:t>
            </a:fld>
            <a:endParaRPr lang="pl-PL"/>
          </a:p>
        </p:txBody>
      </p:sp>
    </p:spTree>
    <p:extLst>
      <p:ext uri="{BB962C8B-B14F-4D97-AF65-F5344CB8AC3E}">
        <p14:creationId xmlns:p14="http://schemas.microsoft.com/office/powerpoint/2010/main" val="3329330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1513178B-FC11-4BC6-8257-5FA18AE78650}" type="slidenum">
              <a:t>‹#›</a:t>
            </a:fld>
            <a:endParaRPr lang="pl-PL"/>
          </a:p>
        </p:txBody>
      </p:sp>
    </p:spTree>
    <p:extLst>
      <p:ext uri="{BB962C8B-B14F-4D97-AF65-F5344CB8AC3E}">
        <p14:creationId xmlns:p14="http://schemas.microsoft.com/office/powerpoint/2010/main" val="27499399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8850" y="301625"/>
            <a:ext cx="2266950" cy="645636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301625"/>
            <a:ext cx="6653212" cy="64563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B94580A0-1DBF-4E22-A70B-FB97C1FA259E}" type="slidenum">
              <a:t>‹#›</a:t>
            </a:fld>
            <a:endParaRPr lang="pl-PL"/>
          </a:p>
        </p:txBody>
      </p:sp>
    </p:spTree>
    <p:extLst>
      <p:ext uri="{BB962C8B-B14F-4D97-AF65-F5344CB8AC3E}">
        <p14:creationId xmlns:p14="http://schemas.microsoft.com/office/powerpoint/2010/main" val="3985567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11F16187-DDF3-4385-B25C-192C2C08F625}" type="slidenum">
              <a:t>‹#›</a:t>
            </a:fld>
            <a:endParaRPr lang="pl-PL"/>
          </a:p>
        </p:txBody>
      </p:sp>
    </p:spTree>
    <p:extLst>
      <p:ext uri="{BB962C8B-B14F-4D97-AF65-F5344CB8AC3E}">
        <p14:creationId xmlns:p14="http://schemas.microsoft.com/office/powerpoint/2010/main" val="11226755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5712725E-5E26-4181-B514-5410D9C41A31}" type="slidenum">
              <a:t>‹#›</a:t>
            </a:fld>
            <a:endParaRPr lang="pl-PL"/>
          </a:p>
        </p:txBody>
      </p:sp>
    </p:spTree>
    <p:extLst>
      <p:ext uri="{BB962C8B-B14F-4D97-AF65-F5344CB8AC3E}">
        <p14:creationId xmlns:p14="http://schemas.microsoft.com/office/powerpoint/2010/main" val="1580418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3238" y="1768475"/>
            <a:ext cx="4459287"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4925" y="1768475"/>
            <a:ext cx="4460875"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C42FBD4B-DC4F-4507-8F0C-F3F8F506FC91}" type="slidenum">
              <a:t>‹#›</a:t>
            </a:fld>
            <a:endParaRPr lang="pl-PL"/>
          </a:p>
        </p:txBody>
      </p:sp>
    </p:spTree>
    <p:extLst>
      <p:ext uri="{BB962C8B-B14F-4D97-AF65-F5344CB8AC3E}">
        <p14:creationId xmlns:p14="http://schemas.microsoft.com/office/powerpoint/2010/main" val="1148879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lvl="0"/>
            <a:endParaRPr lang="pl-PL"/>
          </a:p>
        </p:txBody>
      </p:sp>
      <p:sp>
        <p:nvSpPr>
          <p:cNvPr id="8" name="Symbol zastępczy stopki 7"/>
          <p:cNvSpPr>
            <a:spLocks noGrp="1"/>
          </p:cNvSpPr>
          <p:nvPr>
            <p:ph type="ftr" sz="quarter" idx="11"/>
          </p:nvPr>
        </p:nvSpPr>
        <p:spPr/>
        <p:txBody>
          <a:bodyPr/>
          <a:lstStyle/>
          <a:p>
            <a:pPr lvl="0"/>
            <a:endParaRPr lang="pl-PL"/>
          </a:p>
        </p:txBody>
      </p:sp>
      <p:sp>
        <p:nvSpPr>
          <p:cNvPr id="9" name="Symbol zastępczy numeru slajdu 8"/>
          <p:cNvSpPr>
            <a:spLocks noGrp="1"/>
          </p:cNvSpPr>
          <p:nvPr>
            <p:ph type="sldNum" sz="quarter" idx="12"/>
          </p:nvPr>
        </p:nvSpPr>
        <p:spPr/>
        <p:txBody>
          <a:bodyPr/>
          <a:lstStyle/>
          <a:p>
            <a:pPr lvl="0"/>
            <a:fld id="{B818CB1A-4068-495E-90CA-DFAD3034EB9E}" type="slidenum">
              <a:t>‹#›</a:t>
            </a:fld>
            <a:endParaRPr lang="pl-PL"/>
          </a:p>
        </p:txBody>
      </p:sp>
    </p:spTree>
    <p:extLst>
      <p:ext uri="{BB962C8B-B14F-4D97-AF65-F5344CB8AC3E}">
        <p14:creationId xmlns:p14="http://schemas.microsoft.com/office/powerpoint/2010/main" val="4212190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lvl="0"/>
            <a:endParaRPr lang="pl-PL"/>
          </a:p>
        </p:txBody>
      </p:sp>
      <p:sp>
        <p:nvSpPr>
          <p:cNvPr id="4" name="Symbol zastępczy stopki 3"/>
          <p:cNvSpPr>
            <a:spLocks noGrp="1"/>
          </p:cNvSpPr>
          <p:nvPr>
            <p:ph type="ftr" sz="quarter" idx="11"/>
          </p:nvPr>
        </p:nvSpPr>
        <p:spPr/>
        <p:txBody>
          <a:bodyPr/>
          <a:lstStyle/>
          <a:p>
            <a:pPr lvl="0"/>
            <a:endParaRPr lang="pl-PL"/>
          </a:p>
        </p:txBody>
      </p:sp>
      <p:sp>
        <p:nvSpPr>
          <p:cNvPr id="5" name="Symbol zastępczy numeru slajdu 4"/>
          <p:cNvSpPr>
            <a:spLocks noGrp="1"/>
          </p:cNvSpPr>
          <p:nvPr>
            <p:ph type="sldNum" sz="quarter" idx="12"/>
          </p:nvPr>
        </p:nvSpPr>
        <p:spPr/>
        <p:txBody>
          <a:bodyPr/>
          <a:lstStyle/>
          <a:p>
            <a:pPr lvl="0"/>
            <a:fld id="{14C595AA-414D-454B-9B45-3C51F0113699}" type="slidenum">
              <a:t>‹#›</a:t>
            </a:fld>
            <a:endParaRPr lang="pl-PL"/>
          </a:p>
        </p:txBody>
      </p:sp>
    </p:spTree>
    <p:extLst>
      <p:ext uri="{BB962C8B-B14F-4D97-AF65-F5344CB8AC3E}">
        <p14:creationId xmlns:p14="http://schemas.microsoft.com/office/powerpoint/2010/main" val="3360152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lvl="0"/>
            <a:endParaRPr lang="pl-PL"/>
          </a:p>
        </p:txBody>
      </p:sp>
      <p:sp>
        <p:nvSpPr>
          <p:cNvPr id="3" name="Symbol zastępczy stopki 2"/>
          <p:cNvSpPr>
            <a:spLocks noGrp="1"/>
          </p:cNvSpPr>
          <p:nvPr>
            <p:ph type="ftr" sz="quarter" idx="11"/>
          </p:nvPr>
        </p:nvSpPr>
        <p:spPr/>
        <p:txBody>
          <a:bodyPr/>
          <a:lstStyle/>
          <a:p>
            <a:pPr lvl="0"/>
            <a:endParaRPr lang="pl-PL"/>
          </a:p>
        </p:txBody>
      </p:sp>
      <p:sp>
        <p:nvSpPr>
          <p:cNvPr id="4" name="Symbol zastępczy numeru slajdu 3"/>
          <p:cNvSpPr>
            <a:spLocks noGrp="1"/>
          </p:cNvSpPr>
          <p:nvPr>
            <p:ph type="sldNum" sz="quarter" idx="12"/>
          </p:nvPr>
        </p:nvSpPr>
        <p:spPr/>
        <p:txBody>
          <a:bodyPr/>
          <a:lstStyle/>
          <a:p>
            <a:pPr lvl="0"/>
            <a:fld id="{13D12047-C6D1-4DFF-A56F-D6913BC4972C}" type="slidenum">
              <a:t>‹#›</a:t>
            </a:fld>
            <a:endParaRPr lang="pl-PL"/>
          </a:p>
        </p:txBody>
      </p:sp>
    </p:spTree>
    <p:extLst>
      <p:ext uri="{BB962C8B-B14F-4D97-AF65-F5344CB8AC3E}">
        <p14:creationId xmlns:p14="http://schemas.microsoft.com/office/powerpoint/2010/main" val="25467966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1A34BE82-0996-4F5F-940B-575BFF82E4CE}" type="slidenum">
              <a:t>‹#›</a:t>
            </a:fld>
            <a:endParaRPr lang="pl-PL"/>
          </a:p>
        </p:txBody>
      </p:sp>
    </p:spTree>
    <p:extLst>
      <p:ext uri="{BB962C8B-B14F-4D97-AF65-F5344CB8AC3E}">
        <p14:creationId xmlns:p14="http://schemas.microsoft.com/office/powerpoint/2010/main" val="2918731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0945A8BA-80C0-4B51-AE58-D66F15647946}" type="slidenum">
              <a:t>‹#›</a:t>
            </a:fld>
            <a:endParaRPr lang="pl-PL"/>
          </a:p>
        </p:txBody>
      </p:sp>
    </p:spTree>
    <p:extLst>
      <p:ext uri="{BB962C8B-B14F-4D97-AF65-F5344CB8AC3E}">
        <p14:creationId xmlns:p14="http://schemas.microsoft.com/office/powerpoint/2010/main" val="23376539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C2300"/>
            </a:gs>
          </a:gsLst>
          <a:lin ang="2700000"/>
        </a:gradFill>
        <a:effectLst/>
      </p:bgPr>
    </p:bg>
    <p:spTree>
      <p:nvGrpSpPr>
        <p:cNvPr id="1" name=""/>
        <p:cNvGrpSpPr/>
        <p:nvPr/>
      </p:nvGrpSpPr>
      <p:grpSpPr>
        <a:xfrm>
          <a:off x="0" y="0"/>
          <a:ext cx="0" cy="0"/>
          <a:chOff x="0" y="0"/>
          <a:chExt cx="0" cy="0"/>
        </a:xfrm>
      </p:grpSpPr>
      <p:sp>
        <p:nvSpPr>
          <p:cNvPr id="2" name="Symbol zastępczy tytułu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3" name="Symbol zastępczy tekstu 2"/>
          <p:cNvSpPr txBox="1">
            <a:spLocks noGrp="1"/>
          </p:cNvSpPr>
          <p:nvPr>
            <p:ph type="body" idx="1"/>
          </p:nvPr>
        </p:nvSpPr>
        <p:spPr>
          <a:xfrm>
            <a:off x="503999" y="1769040"/>
            <a:ext cx="9071640" cy="498924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txBox="1">
            <a:spLocks noGrp="1"/>
          </p:cNvSpPr>
          <p:nvPr>
            <p:ph type="dt" sz="half" idx="2"/>
          </p:nvPr>
        </p:nvSpPr>
        <p:spPr>
          <a:xfrm>
            <a:off x="503999" y="6887160"/>
            <a:ext cx="2348280" cy="521280"/>
          </a:xfrm>
          <a:prstGeom prst="rect">
            <a:avLst/>
          </a:prstGeom>
          <a:noFill/>
          <a:ln>
            <a:noFill/>
          </a:ln>
        </p:spPr>
        <p:txBody>
          <a:bodyPr lIns="0" tIns="0" rIns="0" bIns="0"/>
          <a:lstStyle>
            <a:lvl1pPr lvl="0"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5" name="Symbol zastępczy stopki 4"/>
          <p:cNvSpPr txBox="1">
            <a:spLocks noGrp="1"/>
          </p:cNvSpPr>
          <p:nvPr>
            <p:ph type="ftr" sz="quarter" idx="3"/>
          </p:nvPr>
        </p:nvSpPr>
        <p:spPr>
          <a:xfrm>
            <a:off x="3447360" y="6887160"/>
            <a:ext cx="3195000" cy="521280"/>
          </a:xfrm>
          <a:prstGeom prst="rect">
            <a:avLst/>
          </a:prstGeom>
          <a:noFill/>
          <a:ln>
            <a:noFill/>
          </a:ln>
        </p:spPr>
        <p:txBody>
          <a:bodyPr lIns="0" tIns="0" rIns="0" bIns="0"/>
          <a:lstStyle>
            <a:lvl1pPr lvl="0" algn="ctr"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6" name="Symbol zastępczy numeru slajdu 5"/>
          <p:cNvSpPr txBox="1">
            <a:spLocks noGrp="1"/>
          </p:cNvSpPr>
          <p:nvPr>
            <p:ph type="sldNum" sz="quarter" idx="4"/>
          </p:nvPr>
        </p:nvSpPr>
        <p:spPr>
          <a:xfrm>
            <a:off x="7227360" y="6887160"/>
            <a:ext cx="2348280" cy="521280"/>
          </a:xfrm>
          <a:prstGeom prst="rect">
            <a:avLst/>
          </a:prstGeom>
          <a:noFill/>
          <a:ln>
            <a:noFill/>
          </a:ln>
        </p:spPr>
        <p:txBody>
          <a:bodyPr lIns="0" tIns="0" rIns="0" bIns="0"/>
          <a:lstStyle>
            <a:lvl1pPr lvl="0" algn="r" rtl="0" hangingPunct="0">
              <a:buNone/>
              <a:tabLst/>
              <a:defRPr lang="pl-PL" sz="1400" kern="1200">
                <a:latin typeface="Times New Roman" pitchFamily="18"/>
                <a:ea typeface="Lucida Sans Unicode" pitchFamily="2"/>
                <a:cs typeface="Tahoma" pitchFamily="2"/>
              </a:defRPr>
            </a:lvl1pPr>
          </a:lstStyle>
          <a:p>
            <a:pPr lvl="0"/>
            <a:fld id="{933FDE92-A157-4505-A411-CC488C4CA7B9}" type="slidenum">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pl-PL" sz="4400" b="0" i="0" u="none" strike="noStrike" kern="1200">
          <a:ln>
            <a:noFill/>
          </a:ln>
          <a:latin typeface="Arial" pitchFamily="18"/>
          <a:ea typeface="Microsoft YaHei" pitchFamily="2"/>
          <a:cs typeface="Mangal" pitchFamily="2"/>
        </a:defRPr>
      </a:lvl1pPr>
    </p:titleStyle>
    <p:bodyStyle>
      <a:lvl1pPr marL="0" marR="0" indent="0" rtl="0" hangingPunct="0">
        <a:spcBef>
          <a:spcPts val="0"/>
        </a:spcBef>
        <a:spcAft>
          <a:spcPts val="1414"/>
        </a:spcAft>
        <a:tabLst/>
        <a:defRPr lang="pl-PL" sz="3200" b="0" i="0" u="none" strike="noStrike" kern="1200">
          <a:ln>
            <a:noFill/>
          </a:ln>
          <a:latin typeface="Arial" pitchFamily="18"/>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0" y="0"/>
            <a:ext cx="10080000" cy="7560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Podtytuł 1"/>
          <p:cNvSpPr txBox="1">
            <a:spLocks noGrp="1"/>
          </p:cNvSpPr>
          <p:nvPr>
            <p:ph type="subTitle" idx="4294967295"/>
          </p:nvPr>
        </p:nvSpPr>
        <p:spPr>
          <a:xfrm>
            <a:off x="503999" y="301320"/>
            <a:ext cx="9071640" cy="6456600"/>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pl-PL"/>
              <a:t>Żołnierze wyklęci byli to żołnierze podziemia niepodległościowego i antykomunistycznego, stawiający opór zbrojny próbie sowietyzacji Polski i podporządkowania jej ZSRR w latach 1944-1963. Stanowiła ich grupa ponad 300 tysięcy osób. Większość żołnierzy i wszyscy dowódcy niepodległościowego antykomunistycznego podziemia zaczynali służbę w latach1939 – 1940. Dla nich wojna trwała często ok. dziesięciu lat i nie skończyła sie w maju 1945 r. Ci ludzie walczyli do przełomu lat 40. i 50. Wielu z nich zginęło lub zostało zamordowanych, praktycznie zaś wszyscy ocaleli przeszli przez tortury i wiezienia komunistyczne.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0" y="0"/>
            <a:ext cx="10080000" cy="7560000"/>
          </a:xfrm>
          <a:prstGeom prst="rect">
            <a:avLst/>
          </a:prstGeom>
          <a:noFill/>
          <a:ln>
            <a:noFill/>
          </a:ln>
        </p:spPr>
      </p:pic>
      <p:sp>
        <p:nvSpPr>
          <p:cNvPr id="3" name="Tytuł 2"/>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b="1">
                <a:solidFill>
                  <a:srgbClr val="FFFFFF"/>
                </a:solidFill>
              </a:rPr>
              <a:t>Wołyńska Dywizja Piechoty AK</a:t>
            </a:r>
          </a:p>
        </p:txBody>
      </p:sp>
      <p:sp>
        <p:nvSpPr>
          <p:cNvPr id="4" name="Podtytuł 3"/>
          <p:cNvSpPr txBox="1">
            <a:spLocks noGrp="1"/>
          </p:cNvSpPr>
          <p:nvPr>
            <p:ph type="subTitle" idx="4294967295"/>
          </p:nvPr>
        </p:nvSpPr>
        <p:spPr>
          <a:xfrm>
            <a:off x="11340000" y="856800"/>
            <a:ext cx="144360" cy="1048284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endParaRPr lang="pl-PL"/>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Podtytuł 1"/>
          <p:cNvSpPr txBox="1">
            <a:spLocks noGrp="1"/>
          </p:cNvSpPr>
          <p:nvPr>
            <p:ph type="subTitle" idx="4294967295"/>
          </p:nvPr>
        </p:nvSpPr>
        <p:spPr>
          <a:xfrm>
            <a:off x="540000" y="720000"/>
            <a:ext cx="9071640" cy="6456600"/>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pl-PL" sz="3800"/>
              <a:t>1 marca 2011 Polska po raz pierwszy obchodziła Narodowy Dzień Pamięci "Żołnierzy Wyklętych" – jako doroczne święto państwowe – wielu reagowało zdziwieniem: "Jak to narodowa pamięć, tym bandytom?". Dla pogodzonych z komunizmem i ofiar peerelowskiej propagandy, żołnierze ci pozostali wyklętymi bez cudzysłowu.</a:t>
            </a:r>
          </a:p>
          <a:p>
            <a:pPr marL="0" lvl="0" indent="0" algn="ctr">
              <a:buNone/>
            </a:pPr>
            <a:endParaRPr lang="pl-PL" sz="3800"/>
          </a:p>
          <a:p>
            <a:pPr marL="0" lvl="0" indent="0" algn="ctr">
              <a:buNone/>
            </a:pPr>
            <a:endParaRPr lang="pl-PL"/>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0" y="0"/>
            <a:ext cx="10080000" cy="7560000"/>
          </a:xfrm>
          <a:prstGeom prst="rect">
            <a:avLst/>
          </a:prstGeom>
          <a:noFill/>
          <a:ln>
            <a:noFill/>
          </a:ln>
        </p:spPr>
      </p:pic>
      <p:sp>
        <p:nvSpPr>
          <p:cNvPr id="3" name="Tytuł 2"/>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b="1">
                <a:solidFill>
                  <a:srgbClr val="FFFFFF"/>
                </a:solidFill>
              </a:rPr>
              <a:t>Wieleńska Brygada AK w marszu</a:t>
            </a:r>
          </a:p>
        </p:txBody>
      </p:sp>
      <p:sp>
        <p:nvSpPr>
          <p:cNvPr id="4" name="Podtytuł 3"/>
          <p:cNvSpPr txBox="1">
            <a:spLocks noGrp="1"/>
          </p:cNvSpPr>
          <p:nvPr>
            <p:ph type="subTitle" idx="4294967295"/>
          </p:nvPr>
        </p:nvSpPr>
        <p:spPr>
          <a:xfrm>
            <a:off x="-180000" y="6381720"/>
            <a:ext cx="2195640" cy="117828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pl-PL" b="1">
                <a:solidFill>
                  <a:srgbClr val="FFFFFF"/>
                </a:solidFill>
              </a:rPr>
              <a:t>1944</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Podtytuł 1"/>
          <p:cNvSpPr txBox="1">
            <a:spLocks noGrp="1"/>
          </p:cNvSpPr>
          <p:nvPr>
            <p:ph type="subTitle" idx="4294967295"/>
          </p:nvPr>
        </p:nvSpPr>
        <p:spPr>
          <a:xfrm>
            <a:off x="503999" y="301320"/>
            <a:ext cx="9071640" cy="6456600"/>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pl-PL" sz="3800"/>
              <a:t>Żołnierze polskiego podziemia antykomunistycznego – ich działalność miała zostać zdławiona tuż po wkroczeniu Armii Czerwonej na ziemie polskie. Poddawani nieustającym represjom, oskarżani przez aparat propagandy - nie poddali się. Ich cicha wojna trwała od 1944 do 1963 roku, kiedy to śmierć poniósł ostatni z walczących, Józef Franczak ”Lalek”.</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Podtytuł 1"/>
          <p:cNvSpPr txBox="1">
            <a:spLocks noGrp="1"/>
          </p:cNvSpPr>
          <p:nvPr>
            <p:ph type="subTitle" idx="4294967295"/>
          </p:nvPr>
        </p:nvSpPr>
        <p:spPr>
          <a:xfrm>
            <a:off x="503999" y="301320"/>
            <a:ext cx="9071640" cy="6456600"/>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pl-PL"/>
              <a:t>Podziemie antykomunistyczne nie zrezygnowało z walki o niepodległe państwo nawet po nastaniu w 1956 r. tzw. odwilży gomułkowskiej. Mimo ogłoszonej przez komunistów amnestii, wielu partyzantów zachowało niezłomną postawę. Był wśród nich Józef Franczak, sierżant Wojska Polskiego, który przeszedł do historii jako ostatni „Żołnierz Wyklęty”, który zginął z bronią w ręku. „Wierzył, że doczeka wolnej Polski. Takich jak on, ukrywających się, było wtedy w Polsce kilkunastu. Ich schwytanie zajęło komunistom kolejne kilka lat”.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0" y="0"/>
            <a:ext cx="10080000" cy="7560000"/>
          </a:xfrm>
          <a:prstGeom prst="rect">
            <a:avLst/>
          </a:prstGeom>
          <a:noFill/>
          <a:ln>
            <a:noFill/>
          </a:ln>
        </p:spPr>
      </p:pic>
      <p:sp>
        <p:nvSpPr>
          <p:cNvPr id="3" name="Tytuł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b="1">
                <a:solidFill>
                  <a:srgbClr val="FFFFFF"/>
                </a:solidFill>
              </a:rPr>
              <a:t>Bieg pamięci Żołnierzy Wyklętych</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Podtytuł 1"/>
          <p:cNvSpPr txBox="1">
            <a:spLocks noGrp="1"/>
          </p:cNvSpPr>
          <p:nvPr>
            <p:ph type="subTitle" idx="4294967295"/>
          </p:nvPr>
        </p:nvSpPr>
        <p:spPr>
          <a:xfrm>
            <a:off x="540000" y="720000"/>
            <a:ext cx="9071640" cy="645660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pl-PL"/>
              <a:t>"Naród, który traci pamięć, traci sumienie" – pisał Zbigniew Herbert. W ostatnich latach przywracana jest pamięć o Żołnierzach Wyklętych.</a:t>
            </a:r>
          </a:p>
          <a:p>
            <a:pPr marL="0" lvl="0" indent="0" algn="ctr">
              <a:buNone/>
            </a:pPr>
            <a:endParaRPr lang="pl-PL"/>
          </a:p>
          <a:p>
            <a:pPr marL="0" lvl="0" indent="0" algn="ctr">
              <a:buNone/>
            </a:pPr>
            <a:r>
              <a:rPr lang="pl-PL"/>
              <a:t>Bieg, którego celem jest upamiętnienie ostatnich obrońców wolności, walczących na ziemiach polskich jeszcze po zakończeniu II Wojny Światowej, jest największym biegiem pamięci w Polsce. To również największa impreza towarzysząca obchodom Narodowego Dnia Pamięci "Żołnierzy Wyklętych".</a:t>
            </a:r>
          </a:p>
          <a:p>
            <a:pPr marL="0" lvl="0" indent="0" algn="ctr">
              <a:buNone/>
            </a:pPr>
            <a:endParaRPr lang="pl-PL"/>
          </a:p>
          <a:p>
            <a:pPr marL="0" lvl="0" indent="0" algn="ctr">
              <a:buNone/>
            </a:pPr>
            <a:endParaRPr lang="pl-PL"/>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omyślni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369</Words>
  <Application>Microsoft Office PowerPoint</Application>
  <PresentationFormat>Pokaz na ekranie (4:3)</PresentationFormat>
  <Paragraphs>11</Paragraphs>
  <Slides>9</Slides>
  <Notes>9</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Domyślnie</vt:lpstr>
      <vt:lpstr>Prezentacja programu PowerPoint</vt:lpstr>
      <vt:lpstr>Prezentacja programu PowerPoint</vt:lpstr>
      <vt:lpstr>Wołyńska Dywizja Piechoty AK</vt:lpstr>
      <vt:lpstr>Prezentacja programu PowerPoint</vt:lpstr>
      <vt:lpstr>Wieleńska Brygada AK w marszu</vt:lpstr>
      <vt:lpstr>Prezentacja programu PowerPoint</vt:lpstr>
      <vt:lpstr>Prezentacja programu PowerPoint</vt:lpstr>
      <vt:lpstr>Bieg pamięci Żołnierzy Wyklętych</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Klaudia Gutyter</dc:creator>
  <cp:lastModifiedBy>Sekretariat</cp:lastModifiedBy>
  <cp:revision>5</cp:revision>
  <dcterms:created xsi:type="dcterms:W3CDTF">2015-03-04T16:22:55Z</dcterms:created>
  <dcterms:modified xsi:type="dcterms:W3CDTF">2017-02-26T18:24:57Z</dcterms:modified>
</cp:coreProperties>
</file>